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2232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5FEF6-A567-446E-8DC2-0DE8DAE39B66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C22FC-EC42-47F5-B2DD-F93A310152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Malar1\Downloads\IMG_20190523_145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230600" y="-16916400"/>
            <a:ext cx="29718000" cy="396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Malar1</dc:creator>
  <cp:lastModifiedBy>Malar1</cp:lastModifiedBy>
  <cp:revision>3</cp:revision>
  <dcterms:created xsi:type="dcterms:W3CDTF">2019-05-24T06:59:48Z</dcterms:created>
  <dcterms:modified xsi:type="dcterms:W3CDTF">2019-05-24T07:04:42Z</dcterms:modified>
</cp:coreProperties>
</file>