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" d="100"/>
          <a:sy n="17" d="100"/>
        </p:scale>
        <p:origin x="-2004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365A-C1F9-4E3D-A4E3-A3332803BC5A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9441-F049-4310-A1FF-AA83A79ADE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lar1\Downloads\IMG_20190523_15070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0" y="-11430000"/>
            <a:ext cx="39624000" cy="2971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Malar1</dc:creator>
  <cp:lastModifiedBy>Malar1</cp:lastModifiedBy>
  <cp:revision>1</cp:revision>
  <dcterms:created xsi:type="dcterms:W3CDTF">2019-05-24T06:56:49Z</dcterms:created>
  <dcterms:modified xsi:type="dcterms:W3CDTF">2019-05-24T06:58:14Z</dcterms:modified>
</cp:coreProperties>
</file>